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87" r:id="rId7"/>
    <p:sldId id="989" r:id="rId8"/>
    <p:sldId id="99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，本单元我们带着新同学一起参观了美丽的校园，学习了教室、楼层等有关场所方面的介绍方式，同时进一步学习了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句型。同学们可以运用本单元所学的知识，以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school”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为题，介绍一下自己的学校。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36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2.eps" descr="id:2147494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4006" y="1875021"/>
            <a:ext cx="11582400" cy="205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1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46752" y="1977447"/>
            <a:ext cx="819672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school is big and nice.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No.5 Primary School. There are three tall buildings in our school. In the teaching building, the teachers’ offices are on the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The library is on the </a:t>
            </a:r>
            <a:r>
              <a:rPr lang="en-US" altLang="zh-CN" u="wavy" dirty="0" smtClean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floor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37124" y="2268575"/>
            <a:ext cx="2520280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开头点出</a:t>
            </a:r>
            <a:r>
              <a:rPr lang="zh-CN" altLang="zh-CN" b="0" dirty="0" smtClean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主题留下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鲜明印象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小鼓.jpg" descr="id:21474946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87494" y="2527171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119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7246520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science rooms are on the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The computer rooms are on the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The music rooms are on the fourth floor too. My classroom is on the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floor. There is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 </a:t>
            </a:r>
            <a:r>
              <a:rPr lang="en-US" altLang="zh-CN" dirty="0" smtClean="0"/>
              <a:t>in </a:t>
            </a:r>
            <a:r>
              <a:rPr lang="en-US" altLang="zh-CN" dirty="0"/>
              <a:t>our school.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745036" y="1347733"/>
            <a:ext cx="324036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主体线索明朗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按从下到上的顺序介绍学校的教学楼</a:t>
            </a:r>
            <a:r>
              <a:rPr lang="en-US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46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95406" y="1508592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99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7318528" cy="261087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garden, there are many beautiful flowers and trees. There is a big playground in my school. I like my school, because my school is very beautiful.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733173" y="1268760"/>
            <a:ext cx="309634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结尾表达情感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与开头照应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首尾连贯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63419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一气呵成。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46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95406" y="1502737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你根据下面的思维导图，以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school”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为题，介绍一下你的学校。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语句通顺，书写规范，标点正确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;3.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h07.jpg" descr="id:21474946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64282" y="2458817"/>
            <a:ext cx="5278992" cy="4082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399641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is big and beautiful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around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our teaching building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 room is on the first floor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sing and dance here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table tennis room is on the first floor too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twenty-four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classrooms in the building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classroom is on the second floor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computer room and the library are on the third floor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 books in the library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school very much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60854" y="2043756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72390" y="2700374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6574" y="3297170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6574" y="3970880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6574" y="4615312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60204" y="5254838"/>
            <a:ext cx="1149738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1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386</Words>
  <Application>Microsoft Office PowerPoint</Application>
  <PresentationFormat>自定义</PresentationFormat>
  <Paragraphs>17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336</cp:revision>
  <dcterms:created xsi:type="dcterms:W3CDTF">2020-11-06T05:24:00Z</dcterms:created>
  <dcterms:modified xsi:type="dcterms:W3CDTF">2025-06-30T05:58:38Z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